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Malgun Gothic" panose="020B0503020000020004" pitchFamily="50" charset="-127"/>
      <p:regular r:id="rId14"/>
      <p:bold r:id="rId15"/>
    </p:embeddedFont>
    <p:embeddedFont>
      <p:font typeface="Maven Pro" panose="020B0600000101010101" charset="0"/>
      <p:regular r:id="rId16"/>
      <p:bold r:id="rId17"/>
    </p:embeddedFont>
    <p:embeddedFont>
      <p:font typeface="Nunito" panose="020B0600000101010101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D68D5D-A16F-4A93-860A-676134B266C4}">
  <a:tblStyle styleId="{B4D68D5D-A16F-4A93-860A-676134B266C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63eaf06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63eaf06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95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63eaf06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63eaf06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5048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62ccb8e2f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e62ccb8e2f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e62ccb8e2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e62ccb8e2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e62ccb8e2f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e62ccb8e2f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62ccb8e2f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e62ccb8e2f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e62ccb8e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e62ccb8e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62ccb8e2f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62ccb8e2f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62ccb8e2f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e62ccb8e2f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63eaf06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63eaf06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Object Tracking</a:t>
            </a:r>
            <a:endParaRPr dirty="0"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이준형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2021.07.2</a:t>
            </a:r>
            <a:r>
              <a:rPr lang="en-US" altLang="ko" dirty="0"/>
              <a:t>8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title"/>
          </p:nvPr>
        </p:nvSpPr>
        <p:spPr>
          <a:xfrm>
            <a:off x="1246650" y="676912"/>
            <a:ext cx="3175331" cy="494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영상 확인</a:t>
            </a:r>
            <a:endParaRPr dirty="0"/>
          </a:p>
        </p:txBody>
      </p:sp>
      <p:pic>
        <p:nvPicPr>
          <p:cNvPr id="2" name="result">
            <a:hlinkClick r:id="" action="ppaction://media"/>
            <a:extLst>
              <a:ext uri="{FF2B5EF4-FFF2-40B4-BE49-F238E27FC236}">
                <a16:creationId xmlns:a16="http://schemas.microsoft.com/office/drawing/2014/main" id="{143BD20D-F423-4E8D-8D57-323FF0821C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6926" y="1259044"/>
            <a:ext cx="5778499" cy="325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34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title"/>
          </p:nvPr>
        </p:nvSpPr>
        <p:spPr>
          <a:xfrm>
            <a:off x="1246650" y="676912"/>
            <a:ext cx="3175331" cy="494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영상 확인</a:t>
            </a:r>
            <a:endParaRPr dirty="0"/>
          </a:p>
        </p:txBody>
      </p:sp>
      <p:pic>
        <p:nvPicPr>
          <p:cNvPr id="3" name="result">
            <a:hlinkClick r:id="" action="ppaction://media"/>
            <a:extLst>
              <a:ext uri="{FF2B5EF4-FFF2-40B4-BE49-F238E27FC236}">
                <a16:creationId xmlns:a16="http://schemas.microsoft.com/office/drawing/2014/main" id="{424BF116-9D81-4C97-A666-B04ADF684F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6650" y="1171331"/>
            <a:ext cx="5829301" cy="327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93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수정한 점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589350" y="1597875"/>
            <a:ext cx="8454900" cy="29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YOLOv5 + DeepSORT</a:t>
            </a:r>
            <a:endParaRPr sz="15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트래킹 결과, 트래킹에 성공한 물체의 개수로 최대 인덱스 판단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다음 프레임 부터 최대 인덱스를 기준으로 -3 ~ +3 포컬 플레인 영역으로 제한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만약 트래킹 개수가 하나도 없다면 전체 포컬 플레인 영역으로 트래킹한다.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수정한 점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589350" y="1597875"/>
            <a:ext cx="8454900" cy="29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SiamRPN++</a:t>
            </a:r>
            <a:endParaRPr sz="15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문제점: 물체가 가려지면 따라가지 못함.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해결: 연속으로 두번 프레임을 패스했을 경우 전체 포컬 플레인 영역으로 트래킹한다.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문제점: 두 개의 물체의 트래킹 결과가 같아지는 경우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914400" lvl="1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Char char="-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해결: 하나의 모델에 여러 트래커를 만들었는데 각각의 트래커가 모델에 영향을 주었다. 따라서 모델 하나에 트래커 하나로 바꿔서 해결.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SiamRPN++ - 물체 영역 재탐색 여부 X</a:t>
            </a:r>
            <a:endParaRPr/>
          </a:p>
        </p:txBody>
      </p:sp>
      <p:pic>
        <p:nvPicPr>
          <p:cNvPr id="296" name="Google Shape;2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625" y="1167975"/>
            <a:ext cx="6630600" cy="372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SiamRPN++ - 물체 영역 재탐색 여부 O</a:t>
            </a:r>
            <a:endParaRPr/>
          </a:p>
        </p:txBody>
      </p:sp>
      <p:pic>
        <p:nvPicPr>
          <p:cNvPr id="302" name="Google Shape;3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950" y="1167975"/>
            <a:ext cx="6525734" cy="367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속도 측정</a:t>
            </a:r>
            <a:endParaRPr/>
          </a:p>
        </p:txBody>
      </p:sp>
      <p:graphicFrame>
        <p:nvGraphicFramePr>
          <p:cNvPr id="308" name="Google Shape;308;p18"/>
          <p:cNvGraphicFramePr/>
          <p:nvPr/>
        </p:nvGraphicFramePr>
        <p:xfrm>
          <a:off x="366000" y="164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{B4D68D5D-A16F-4A93-860A-676134B266C4}</a:tableStyleId>
              </a:tblPr>
              <a:tblGrid>
                <a:gridCol w="1665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3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8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6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384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38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프레임당 평균 속도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전체 걸린 시간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프레임 범위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포컬 플레인 범위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이미지 크기 (가로 * 세로)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15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SiamRPN++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2.901 초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265.11 초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90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 ~ 50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원본(1920 * 1080)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3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/>
                        <a:t>YOLOv5 + DeepSORT</a:t>
                      </a:r>
                      <a:endParaRPr sz="1100" b="1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4.63 초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565.319 초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90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20 ~ 50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960 * 544</a:t>
                      </a: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프레임별 속도 그래프 - SiamRPN++</a:t>
            </a:r>
            <a:endParaRPr/>
          </a:p>
        </p:txBody>
      </p:sp>
      <p:pic>
        <p:nvPicPr>
          <p:cNvPr id="314" name="Google Shape;3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1525"/>
            <a:ext cx="9072601" cy="370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프레임별 속도 그래프 - YOLOv5 + DeepSORT</a:t>
            </a:r>
            <a:endParaRPr/>
          </a:p>
        </p:txBody>
      </p:sp>
      <p:pic>
        <p:nvPicPr>
          <p:cNvPr id="320" name="Google Shape;3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0" y="1167975"/>
            <a:ext cx="8852584" cy="397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>
            <a:spLocks noGrp="1"/>
          </p:cNvSpPr>
          <p:nvPr>
            <p:ph type="title"/>
          </p:nvPr>
        </p:nvSpPr>
        <p:spPr>
          <a:xfrm>
            <a:off x="1246650" y="676912"/>
            <a:ext cx="3175331" cy="494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영상 확인</a:t>
            </a:r>
            <a:endParaRPr dirty="0"/>
          </a:p>
        </p:txBody>
      </p:sp>
      <p:pic>
        <p:nvPicPr>
          <p:cNvPr id="3" name="result">
            <a:hlinkClick r:id="" action="ppaction://media"/>
            <a:extLst>
              <a:ext uri="{FF2B5EF4-FFF2-40B4-BE49-F238E27FC236}">
                <a16:creationId xmlns:a16="http://schemas.microsoft.com/office/drawing/2014/main" id="{34F37DB6-F35A-44DE-A7D2-0F18E70D47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8750" y="1167514"/>
            <a:ext cx="5865019" cy="32990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Microsoft Office PowerPoint</Application>
  <PresentationFormat>화면 슬라이드 쇼(16:9)</PresentationFormat>
  <Paragraphs>39</Paragraphs>
  <Slides>11</Slides>
  <Notes>11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Maven Pro</vt:lpstr>
      <vt:lpstr>Nunito</vt:lpstr>
      <vt:lpstr>Arial</vt:lpstr>
      <vt:lpstr>Malgun Gothic</vt:lpstr>
      <vt:lpstr>Momentum</vt:lpstr>
      <vt:lpstr>Object Tracking</vt:lpstr>
      <vt:lpstr>수정한 점</vt:lpstr>
      <vt:lpstr>수정한 점</vt:lpstr>
      <vt:lpstr>SiamRPN++ - 물체 영역 재탐색 여부 X</vt:lpstr>
      <vt:lpstr>SiamRPN++ - 물체 영역 재탐색 여부 O</vt:lpstr>
      <vt:lpstr>속도 측정</vt:lpstr>
      <vt:lpstr>프레임별 속도 그래프 - SiamRPN++</vt:lpstr>
      <vt:lpstr>프레임별 속도 그래프 - YOLOv5 + DeepSORT</vt:lpstr>
      <vt:lpstr>영상 확인</vt:lpstr>
      <vt:lpstr>영상 확인</vt:lpstr>
      <vt:lpstr>영상 확인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Tracking</dc:title>
  <cp:lastModifiedBy>이 준형</cp:lastModifiedBy>
  <cp:revision>2</cp:revision>
  <dcterms:modified xsi:type="dcterms:W3CDTF">2021-07-26T06:27:48Z</dcterms:modified>
</cp:coreProperties>
</file>